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75" r:id="rId3"/>
    <p:sldId id="277" r:id="rId4"/>
    <p:sldId id="280" r:id="rId5"/>
    <p:sldId id="278" r:id="rId6"/>
    <p:sldId id="279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000099"/>
    <a:srgbClr val="1C1573"/>
    <a:srgbClr val="283E84"/>
    <a:srgbClr val="211D71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12-02T06:44:32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18703 12774 0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1A3C-79C5-4915-A200-F169B12F561B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5808-6EFD-40BA-B4BF-684B2CD68D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45808-6EFD-40BA-B4BF-684B2CD68D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6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Lifecycle and methodologies in </a:t>
            </a:r>
            <a: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OSS -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Unique Characteristics of the OSS </a:t>
            </a:r>
            <a:r>
              <a:rPr lang="en-IN" dirty="0"/>
              <a:t>Development Process Model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Ritu</a:t>
            </a:r>
            <a:r>
              <a:rPr lang="en-US" dirty="0" smtClean="0"/>
              <a:t> Arora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Assistant Professor (Off-Campus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 Department of Computer Science &amp; Information Systems</a:t>
            </a:r>
          </a:p>
          <a:p>
            <a:r>
              <a:rPr lang="en-IN" dirty="0"/>
              <a:t> BITS, </a:t>
            </a:r>
            <a:r>
              <a:rPr lang="en-IN" dirty="0" smtClean="0"/>
              <a:t>Pilani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733080" y="45986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3720" y="4589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Unique Characteristics of </a:t>
            </a:r>
            <a:r>
              <a:rPr lang="en-IN" dirty="0" smtClean="0"/>
              <a:t>OSS </a:t>
            </a:r>
            <a:r>
              <a:rPr lang="en-IN" dirty="0"/>
              <a:t>Development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C00000"/>
                </a:solidFill>
              </a:rPr>
              <a:t>Release early, release often</a:t>
            </a:r>
            <a:r>
              <a:rPr lang="en-IN" dirty="0">
                <a:solidFill>
                  <a:srgbClr val="C00000"/>
                </a:solidFill>
              </a:rPr>
              <a:t>: </a:t>
            </a:r>
            <a:r>
              <a:rPr lang="en-IN" dirty="0"/>
              <a:t>The code is made public and a development version of the software is released as soon as the same is available</a:t>
            </a:r>
          </a:p>
          <a:p>
            <a:pPr>
              <a:lnSpc>
                <a:spcPct val="150000"/>
              </a:lnSpc>
            </a:pPr>
            <a:r>
              <a:rPr lang="en-IN" dirty="0"/>
              <a:t>Does not wait for a fully working version</a:t>
            </a:r>
          </a:p>
          <a:p>
            <a:pPr>
              <a:lnSpc>
                <a:spcPct val="150000"/>
              </a:lnSpc>
            </a:pPr>
            <a:r>
              <a:rPr lang="en-IN" dirty="0"/>
              <a:t>Advantages: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Allows for peer review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Early suggestions and comments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Early Bug </a:t>
            </a:r>
            <a:r>
              <a:rPr lang="en-IN" dirty="0" smtClean="0"/>
              <a:t>fixes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Results in generation of high quality code</a:t>
            </a:r>
          </a:p>
          <a:p>
            <a:pPr lvl="1">
              <a:lnSpc>
                <a:spcPct val="150000"/>
              </a:lnSpc>
            </a:pPr>
            <a:r>
              <a:rPr lang="en-IN" dirty="0" smtClean="0"/>
              <a:t>Small </a:t>
            </a:r>
            <a:r>
              <a:rPr lang="en-IN" dirty="0"/>
              <a:t>incremental changes – that are easy to understand, test and </a:t>
            </a:r>
            <a:r>
              <a:rPr lang="en-IN" dirty="0" smtClean="0"/>
              <a:t>correct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3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Unique Characteristics of </a:t>
            </a:r>
            <a:r>
              <a:rPr lang="en-IN" dirty="0" smtClean="0"/>
              <a:t>OSS </a:t>
            </a:r>
            <a:r>
              <a:rPr lang="en-IN" dirty="0"/>
              <a:t>Development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rgbClr val="C00000"/>
                </a:solidFill>
              </a:rPr>
              <a:t>Peer Review: </a:t>
            </a:r>
            <a:r>
              <a:rPr lang="en-IN" dirty="0"/>
              <a:t>Exhaustive review of code by community – more eyes looking at it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Faster comment and feedback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Early identification of bugs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Improved quality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rgbClr val="C00000"/>
                </a:solidFill>
              </a:rPr>
              <a:t>Small, Incremental changes: </a:t>
            </a:r>
            <a:r>
              <a:rPr lang="en-IN" dirty="0"/>
              <a:t>For a larger period of the development cycle, the changes are in the form of small code patches which are easy to understand, test and resolve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Beneficial since they help in focusing more on testing phase, which is cyclic and is continuously executed with every increment of the software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Small changes are less likely to introduce cascading or unintended consequences.</a:t>
            </a:r>
          </a:p>
        </p:txBody>
      </p:sp>
    </p:spTree>
    <p:extLst>
      <p:ext uri="{BB962C8B-B14F-4D97-AF65-F5344CB8AC3E}">
        <p14:creationId xmlns:p14="http://schemas.microsoft.com/office/powerpoint/2010/main" val="280289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Source Software Development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1600"/>
            <a:ext cx="6940131" cy="432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5993537"/>
            <a:ext cx="9819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Helvetica" panose="020B0604020202020204" pitchFamily="34" charset="0"/>
                <a:cs typeface="Helvetica" panose="020B0604020202020204" pitchFamily="34" charset="0"/>
              </a:rPr>
              <a:t>(Source: </a:t>
            </a:r>
            <a:r>
              <a:rPr lang="en-IN" sz="1400" dirty="0">
                <a:latin typeface="Helvetica" panose="020B0604020202020204" pitchFamily="34" charset="0"/>
                <a:cs typeface="Helvetica" panose="020B0604020202020204" pitchFamily="34" charset="0"/>
              </a:rPr>
              <a:t>Haddad, Ibrahim, and Brian Warner. "Understanding the open source development model." Linux Journal (2011</a:t>
            </a:r>
            <a:r>
              <a:rPr lang="en-IN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))</a:t>
            </a:r>
            <a:endParaRPr lang="en-IN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93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Unique Characteristics of </a:t>
            </a:r>
            <a:r>
              <a:rPr lang="en-IN" dirty="0" smtClean="0"/>
              <a:t>OSS </a:t>
            </a:r>
            <a:r>
              <a:rPr lang="en-IN" dirty="0"/>
              <a:t>Development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rgbClr val="C00000"/>
                </a:solidFill>
              </a:rPr>
              <a:t>Highly secure code: </a:t>
            </a:r>
            <a:r>
              <a:rPr lang="en-IN" dirty="0"/>
              <a:t>OS community considers security as a very important aspect and any code that raises security concerns is flagged and not included in the project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rgbClr val="C00000"/>
                </a:solidFill>
              </a:rPr>
              <a:t>Continuous quality improvement: </a:t>
            </a:r>
            <a:r>
              <a:rPr lang="en-IN" dirty="0"/>
              <a:t>Exhaustive peer review and early identification and fixing of bugs leads to improved code quality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rgbClr val="C00000"/>
                </a:solidFill>
              </a:rPr>
              <a:t>Test projects: </a:t>
            </a:r>
            <a:r>
              <a:rPr lang="en-IN" dirty="0"/>
              <a:t>Large open source projects also create separate test projects consisting of all large numbers of test suites and make use of automated testing tools</a:t>
            </a:r>
            <a:r>
              <a:rPr lang="en-IN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solidFill>
                  <a:srgbClr val="C00000"/>
                </a:solidFill>
              </a:rPr>
              <a:t>End user involvement</a:t>
            </a:r>
            <a:r>
              <a:rPr lang="en-IN" dirty="0">
                <a:solidFill>
                  <a:srgbClr val="C00000"/>
                </a:solidFill>
              </a:rPr>
              <a:t>: </a:t>
            </a:r>
            <a:r>
              <a:rPr lang="en-IN" dirty="0"/>
              <a:t>The end user are continuously involved in all phases of the development model.</a:t>
            </a:r>
          </a:p>
        </p:txBody>
      </p:sp>
    </p:spTree>
    <p:extLst>
      <p:ext uri="{BB962C8B-B14F-4D97-AF65-F5344CB8AC3E}">
        <p14:creationId xmlns:p14="http://schemas.microsoft.com/office/powerpoint/2010/main" val="154971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Recommended Practices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54101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dirty="0"/>
              <a:t>Corporates can benefit from adopting certain practices that are followed in the OS development model: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Increased team communication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End-user feedback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Peer review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Release early and often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Transparency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Good code designs</a:t>
            </a:r>
          </a:p>
        </p:txBody>
      </p:sp>
    </p:spTree>
    <p:extLst>
      <p:ext uri="{BB962C8B-B14F-4D97-AF65-F5344CB8AC3E}">
        <p14:creationId xmlns:p14="http://schemas.microsoft.com/office/powerpoint/2010/main" val="368785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53000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</a:p>
          <a:p>
            <a:r>
              <a:rPr lang="en-IN" dirty="0"/>
              <a:t>Lifecycle and methodologies in Open Source </a:t>
            </a:r>
            <a:r>
              <a:rPr lang="en-IN" dirty="0" smtClean="0"/>
              <a:t>Software – </a:t>
            </a:r>
          </a:p>
          <a:p>
            <a:pPr lvl="0"/>
            <a:r>
              <a:rPr lang="en-IN" dirty="0"/>
              <a:t>Comparing OSS development methodologies with traditional methodologies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4571</TotalTime>
  <Words>388</Words>
  <Application>Microsoft Office PowerPoint</Application>
  <PresentationFormat>Widescreen</PresentationFormat>
  <Paragraphs>46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Lifecycle and methodologies in OSS -  Unique Characteristics of the OSS Development Process Model</vt:lpstr>
      <vt:lpstr>Unique Characteristics of OSS Development Model</vt:lpstr>
      <vt:lpstr>Unique Characteristics of OSS Development Model</vt:lpstr>
      <vt:lpstr>Open Source Software Development Model</vt:lpstr>
      <vt:lpstr>Unique Characteristics of OSS Development Model</vt:lpstr>
      <vt:lpstr>Recommended Practices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Hewlett-Packard Company</cp:lastModifiedBy>
  <cp:revision>349</cp:revision>
  <dcterms:created xsi:type="dcterms:W3CDTF">2018-10-16T06:13:57Z</dcterms:created>
  <dcterms:modified xsi:type="dcterms:W3CDTF">2021-12-09T06:37:26Z</dcterms:modified>
</cp:coreProperties>
</file>